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0B66AA1-D716-4756-A81C-8A8502FD3134}" type="datetimeFigureOut">
              <a:rPr lang="en-US" smtClean="0"/>
              <a:pPr/>
              <a:t>3/6/2012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AB2308-1D7C-496F-918B-25E497E2E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36957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Synonyms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1)</a:t>
                      </a:r>
                      <a:r>
                        <a:rPr lang="en-US" baseline="0" dirty="0" smtClean="0"/>
                        <a:t> Bellow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 To make a sound similar to that of a bull, roar (n). A loud</a:t>
                      </a:r>
                      <a:r>
                        <a:rPr lang="en-US" baseline="0" dirty="0" smtClean="0"/>
                        <a:t> angry roar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(v.)</a:t>
                      </a:r>
                      <a:r>
                        <a:rPr lang="en-US" baseline="0" dirty="0" smtClean="0"/>
                        <a:t> yell, brawl, holler; (n.) howl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2) Beneficiary 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</a:t>
                      </a:r>
                      <a:r>
                        <a:rPr lang="en-US" baseline="0" dirty="0" smtClean="0"/>
                        <a:t> One who benefits from something; a person who is left money or other property in a will or the like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(recipient,</a:t>
                      </a:r>
                      <a:r>
                        <a:rPr lang="en-US" baseline="0" dirty="0" smtClean="0"/>
                        <a:t> heir)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3) Botch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 To repair</a:t>
                      </a:r>
                      <a:r>
                        <a:rPr lang="en-US" baseline="0" dirty="0" smtClean="0"/>
                        <a:t> or patch poorly; make a mess of (n.) a hopelessly bungled job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(V.) foul up, bungle mangle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r>
                        <a:rPr lang="en-US" baseline="0" dirty="0" smtClean="0"/>
                        <a:t> Clutter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 To fill or cover in a disorderly way; (n) a state of disorder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(V.) litter; (n.)</a:t>
                      </a:r>
                      <a:r>
                        <a:rPr lang="en-US" baseline="0" dirty="0" smtClean="0"/>
                        <a:t> confusion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5) Dilapidated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adj</a:t>
                      </a:r>
                      <a:r>
                        <a:rPr lang="en-US" baseline="0" dirty="0" smtClean="0"/>
                        <a:t>) falling apart or ruined, run down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disrepair, deteriorated</a:t>
                      </a:r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2258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Synonyms 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6) Dismantle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</a:t>
                      </a:r>
                      <a:r>
                        <a:rPr lang="en-US" baseline="0" dirty="0" smtClean="0"/>
                        <a:t> To take apart, strip of something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disassemble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7) Farce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(n) a play with ridiculous happenings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Buffoonery, mockery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8)</a:t>
                      </a:r>
                      <a:r>
                        <a:rPr lang="en-US" baseline="0" dirty="0" smtClean="0"/>
                        <a:t> Futile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(adj.)</a:t>
                      </a:r>
                      <a:r>
                        <a:rPr lang="en-US" baseline="0" dirty="0" smtClean="0"/>
                        <a:t> not successful, failing to have any result; useless, unimportant, frivolous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Fruitless, vain, ineffective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9) Grueling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(adj.)</a:t>
                      </a:r>
                      <a:r>
                        <a:rPr lang="en-US" baseline="0" dirty="0" smtClean="0"/>
                        <a:t> very tiring, calling for extreme effort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Exhausting, punishing,</a:t>
                      </a:r>
                      <a:r>
                        <a:rPr lang="en-US" baseline="0" dirty="0" smtClean="0"/>
                        <a:t> taxing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10)</a:t>
                      </a:r>
                      <a:r>
                        <a:rPr lang="en-US" baseline="0" dirty="0" smtClean="0"/>
                        <a:t> Hospitable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(adj.) offering friendly or generous treatment to guests ; open to anything new or strange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Gracious,</a:t>
                      </a:r>
                      <a:r>
                        <a:rPr lang="en-US" baseline="0" dirty="0" smtClean="0"/>
                        <a:t> cordial, courteous</a:t>
                      </a:r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3782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Synonyms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11) Lair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</a:t>
                      </a:r>
                      <a:r>
                        <a:rPr lang="en-US" baseline="0" dirty="0" smtClean="0"/>
                        <a:t> The home or den of a wild animal; any hideout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Nest,</a:t>
                      </a:r>
                      <a:r>
                        <a:rPr lang="en-US" baseline="0" dirty="0" smtClean="0"/>
                        <a:t> burrow, hideaway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12)</a:t>
                      </a:r>
                      <a:r>
                        <a:rPr lang="en-US" baseline="0" dirty="0" smtClean="0"/>
                        <a:t> Lavish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(adj.)</a:t>
                      </a:r>
                      <a:r>
                        <a:rPr lang="en-US" baseline="0" dirty="0" smtClean="0"/>
                        <a:t> overly generous, extravagant; abundant (v) to spend or give freely without limit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Excessive,</a:t>
                      </a:r>
                      <a:r>
                        <a:rPr lang="en-US" baseline="0" dirty="0" smtClean="0"/>
                        <a:t> profuse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13)</a:t>
                      </a:r>
                      <a:r>
                        <a:rPr lang="en-US" baseline="0" dirty="0" smtClean="0"/>
                        <a:t> Morbid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adj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in an unhealthy mental state, extremely gloomy; caused by or related to disease, unwholesome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Depressed, unsound, “sick”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14) Notorious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(adj.) widely</a:t>
                      </a:r>
                      <a:r>
                        <a:rPr lang="en-US" baseline="0" dirty="0" smtClean="0"/>
                        <a:t> known because of bad conduct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Disgraceful, infamous, disreputable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15) Pamper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 To allow too</a:t>
                      </a:r>
                      <a:r>
                        <a:rPr lang="en-US" baseline="0" dirty="0" smtClean="0"/>
                        <a:t> many privileges, be to generous and easy going towards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Coddle, cater to, indulge</a:t>
                      </a:r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454400"/>
                <a:gridCol w="248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 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Synonyms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16)</a:t>
                      </a:r>
                      <a:r>
                        <a:rPr lang="en-US" baseline="0" dirty="0" smtClean="0"/>
                        <a:t> Parasite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</a:t>
                      </a:r>
                      <a:r>
                        <a:rPr lang="en-US" baseline="0" dirty="0" smtClean="0"/>
                        <a:t> An organism that lives in or on another organism, one who lives off another person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Sponger, freeloader, leech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17)</a:t>
                      </a:r>
                      <a:r>
                        <a:rPr lang="en-US" baseline="0" dirty="0" smtClean="0"/>
                        <a:t> Shirk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(v) To avoid or get out of doing work, neglect a duty; to sneak,</a:t>
                      </a:r>
                      <a:r>
                        <a:rPr lang="en-US" baseline="0" dirty="0" smtClean="0"/>
                        <a:t> slink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Duck, sidestep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18) Surplus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</a:t>
                      </a:r>
                      <a:r>
                        <a:rPr lang="en-US" baseline="0" dirty="0" smtClean="0"/>
                        <a:t> An amount beyond what is required, excess (adj.) more than what is needed or expected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Glut, surfeit, overage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19) Timidity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 The</a:t>
                      </a:r>
                      <a:r>
                        <a:rPr lang="en-US" baseline="0" dirty="0" smtClean="0"/>
                        <a:t> state of being easily frightened 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Fearfulness, faintheartedness</a:t>
                      </a:r>
                      <a:endParaRPr lang="en-US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20)</a:t>
                      </a:r>
                      <a:r>
                        <a:rPr lang="en-US" baseline="0" dirty="0" smtClean="0"/>
                        <a:t> Veto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(n)</a:t>
                      </a:r>
                      <a:r>
                        <a:rPr lang="en-US" baseline="0" dirty="0" smtClean="0"/>
                        <a:t> The power to forbid or prevent (v) to prohibit, reject.</a:t>
                      </a:r>
                      <a:endParaRPr lang="en-US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 down, nix,</a:t>
                      </a:r>
                      <a:r>
                        <a:rPr lang="en-US" baseline="0" dirty="0" smtClean="0"/>
                        <a:t> forbid</a:t>
                      </a:r>
                      <a:endParaRPr lang="en-US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503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Unit 10</vt:lpstr>
      <vt:lpstr>Slide 2</vt:lpstr>
      <vt:lpstr>Slide 3</vt:lpstr>
      <vt:lpstr>Slide 4</vt:lpstr>
      <vt:lpstr>Slide 5</vt:lpstr>
    </vt:vector>
  </TitlesOfParts>
  <Company>Levittown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</dc:title>
  <dc:creator>Levittown Public Schools</dc:creator>
  <cp:lastModifiedBy>stacey</cp:lastModifiedBy>
  <cp:revision>36</cp:revision>
  <dcterms:created xsi:type="dcterms:W3CDTF">2010-06-07T11:39:55Z</dcterms:created>
  <dcterms:modified xsi:type="dcterms:W3CDTF">2012-03-06T14:18:54Z</dcterms:modified>
</cp:coreProperties>
</file>